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6" r:id="rId3"/>
    <p:sldId id="257" r:id="rId4"/>
    <p:sldId id="258" r:id="rId5"/>
    <p:sldId id="259" r:id="rId6"/>
    <p:sldId id="267" r:id="rId7"/>
    <p:sldId id="269" r:id="rId8"/>
    <p:sldId id="268" r:id="rId9"/>
    <p:sldId id="261" r:id="rId10"/>
    <p:sldId id="270" r:id="rId11"/>
    <p:sldId id="273" r:id="rId12"/>
    <p:sldId id="272" r:id="rId13"/>
    <p:sldId id="262" r:id="rId14"/>
    <p:sldId id="263" r:id="rId15"/>
    <p:sldId id="264" r:id="rId16"/>
    <p:sldId id="274" r:id="rId17"/>
    <p:sldId id="265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7/13/2022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7/13/2022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7/13/2022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7/13/2022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JENKINS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2911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7745" y="2023353"/>
            <a:ext cx="8706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Continuous delivery is a software development practice where code changes are automatically built, tested, and prepared for a release to production. It expands upon continuous integration by deploying all code changes to a testing environment and/or a production environment after the build stage. When continuous delivery is implemented properly, developers will always have a deployment-ready build artifact that has passed through a standardized test process.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7744" y="856034"/>
            <a:ext cx="9056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CONTINUOUS DELIVERY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4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tinuous Delivery with Jenkins Pip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34" y="593388"/>
            <a:ext cx="11478639" cy="607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22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0+ Jenkins Interview Questions and Answers (202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6" y="895928"/>
            <a:ext cx="11397672" cy="584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563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03" y="1298582"/>
            <a:ext cx="9868755" cy="51363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3388" y="379379"/>
            <a:ext cx="1159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ALTERNATIVE TOOLS FOR JENKINS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8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35" y="1254868"/>
            <a:ext cx="11518441" cy="55296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8484" y="447472"/>
            <a:ext cx="9280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OF JENKINS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44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91" y="1139444"/>
            <a:ext cx="11867705" cy="5621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655" y="379379"/>
            <a:ext cx="8258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CI/CD PIPELINE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3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35" y="1488332"/>
            <a:ext cx="8579795" cy="4931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2766" y="525294"/>
            <a:ext cx="6429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JENKINS FILE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1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837" y="369651"/>
            <a:ext cx="10428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MASTER SLAVE ARCHITECTURE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What is Jenk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31" y="1936698"/>
            <a:ext cx="8815686" cy="431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38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830" y="369651"/>
            <a:ext cx="11614825" cy="6060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800" b="1" dirty="0">
                <a:solidFill>
                  <a:srgbClr val="610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Jenkins </a:t>
            </a:r>
            <a:r>
              <a:rPr lang="en-US" sz="4800" b="1" dirty="0" smtClean="0">
                <a:solidFill>
                  <a:srgbClr val="610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</a:p>
          <a:p>
            <a:pPr algn="just"/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server of Jenkins is the Jenkins Master. It is a web dashboard which is nothing but powered from a war file. By default it runs on 8080 port. With the help of Dashboard, we can configure the jobs/projects but the build takes place in Nodes/Slave. By default one node (slave) is configured and running in Jenkins server. We can add more nodes using IP address, user name and password using the </a:t>
            </a:r>
            <a:r>
              <a:rPr lang="en-US" sz="2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jnlp</a:t>
            </a: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webstart</a:t>
            </a: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</a:t>
            </a:r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server's job or master's job is to handle</a:t>
            </a:r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 build jobs.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Dispatching builds to the nodes/slaves for the actual execution.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the nodes/slaves (possibly taking them online and offline as required).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and presenting the build results.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Master/Server instance of Jenkins can also execute build jobs directly.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923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293" y="914400"/>
            <a:ext cx="1125490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800" b="1" dirty="0">
                <a:solidFill>
                  <a:srgbClr val="610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Jenkins </a:t>
            </a:r>
            <a:r>
              <a:rPr lang="en-US" sz="4800" b="1" dirty="0" smtClean="0">
                <a:solidFill>
                  <a:srgbClr val="610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Slave</a:t>
            </a:r>
          </a:p>
          <a:p>
            <a:pPr algn="just"/>
            <a:endParaRPr lang="en-US" dirty="0">
              <a:solidFill>
                <a:srgbClr val="610B4B"/>
              </a:solidFill>
              <a:latin typeface="erdana"/>
            </a:endParaRPr>
          </a:p>
          <a:p>
            <a:pPr algn="just"/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Jenkins slave is used to execute the build jobs dispatched by the master. We can configure a project to always run on a particular slave machine, or particular type of slave machine, or simple let the Jenkins to pick the next available slave/node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6777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111" y="1819072"/>
            <a:ext cx="10632137" cy="43531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DevOps is a set of practices that combines software development and IT operations.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aims to shorten the systems development life cycle and provide continuous delivery with high software quality.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DevOps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complementary with Agile software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several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DevOps aspects came from the Agile methodology.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0119" y="505838"/>
            <a:ext cx="450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290906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1" y="1147066"/>
            <a:ext cx="11065164" cy="5658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1" y="223736"/>
            <a:ext cx="9057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PHASES OF DEVOPS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47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9651" y="330740"/>
            <a:ext cx="6819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009" y="1614791"/>
            <a:ext cx="79864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Before Jenkins.</a:t>
            </a:r>
          </a:p>
          <a:p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Issues before Jenkins.</a:t>
            </a:r>
          </a:p>
          <a:p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Jenkins History.</a:t>
            </a:r>
          </a:p>
          <a:p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Jenkins.</a:t>
            </a:r>
          </a:p>
          <a:p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continuous integration.</a:t>
            </a:r>
          </a:p>
          <a:p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of Jenkins.</a:t>
            </a:r>
          </a:p>
          <a:p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Jenkins Architecture.</a:t>
            </a:r>
          </a:p>
          <a:p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69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83" y="496110"/>
            <a:ext cx="11591179" cy="6209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4553" y="476655"/>
            <a:ext cx="11663464" cy="68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65370" y="301557"/>
            <a:ext cx="7986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BEFORE JENKINS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133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3037" y="2324911"/>
            <a:ext cx="91731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Jenkins project was originally named Hudson, </a:t>
            </a:r>
            <a:r>
              <a:rPr lang="en-US" sz="2400" dirty="0" smtClean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renamed in 2011 after a dispute with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Oracle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had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forked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the project and claimed rights to the project name. The Oracle fork, </a:t>
            </a:r>
            <a:r>
              <a:rPr lang="en-US" sz="2400" i="1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Hudson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continued to be developed for a time before being donated to the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Eclipse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Foundation</a:t>
            </a:r>
            <a:r>
              <a:rPr lang="en-US" sz="2400" dirty="0" smtClean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Oracle's Hudson is no longer maintained and was announced as obsolete in February 2017.</a:t>
            </a:r>
            <a:endParaRPr lang="en-US" sz="2400" baseline="30000" dirty="0">
              <a:solidFill>
                <a:srgbClr val="0645A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3038" y="943583"/>
            <a:ext cx="740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HISTORY OF JENKINS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5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1" y="1994170"/>
            <a:ext cx="10206372" cy="44777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5140" y="739302"/>
            <a:ext cx="6245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Arial" panose="020B0604020202020204" pitchFamily="34" charset="0"/>
                <a:cs typeface="Arial" panose="020B0604020202020204" pitchFamily="34" charset="0"/>
              </a:rPr>
              <a:t>WHAT IS JENKINS</a:t>
            </a:r>
          </a:p>
          <a:p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07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303" y="2091447"/>
            <a:ext cx="103210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Continuous Integration is a development practice in which developers are required to commit changes to source code in a shared repository several times a day. Every commit is then build and this allows the teams to detect problems early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then bring following benefits to software development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Catch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issues fast and nip them in the bud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Everyone can see what's happening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Automate 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build.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Continuous Integration leads to Continuous Deployment allowing us to deliver software more rapidly.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9303" y="592110"/>
            <a:ext cx="942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CONTINUOUS INTEGRATION</a:t>
            </a:r>
            <a:endParaRPr lang="en-I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07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7" y="161562"/>
            <a:ext cx="10603149" cy="6258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1206" y="161562"/>
            <a:ext cx="10603149" cy="6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625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878</TotalTime>
  <Words>535</Words>
  <Application>Microsoft Office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erdana</vt:lpstr>
      <vt:lpstr>inter-regular</vt:lpstr>
      <vt:lpstr>Rockwell</vt:lpstr>
      <vt:lpstr>Rockwell Condensed</vt:lpstr>
      <vt:lpstr>Wingdings</vt:lpstr>
      <vt:lpstr>Wood Type</vt:lpstr>
      <vt:lpstr>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22</cp:revision>
  <dcterms:created xsi:type="dcterms:W3CDTF">2022-07-13T16:52:00Z</dcterms:created>
  <dcterms:modified xsi:type="dcterms:W3CDTF">2022-07-14T07:30:00Z</dcterms:modified>
</cp:coreProperties>
</file>